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8" r:id="rId2"/>
    <p:sldId id="307" r:id="rId3"/>
    <p:sldId id="256" r:id="rId4"/>
    <p:sldId id="258" r:id="rId5"/>
    <p:sldId id="259" r:id="rId6"/>
    <p:sldId id="309" r:id="rId7"/>
    <p:sldId id="261" r:id="rId8"/>
    <p:sldId id="262" r:id="rId9"/>
    <p:sldId id="263" r:id="rId10"/>
    <p:sldId id="310" r:id="rId11"/>
    <p:sldId id="265" r:id="rId12"/>
    <p:sldId id="31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312" r:id="rId23"/>
    <p:sldId id="277" r:id="rId24"/>
    <p:sldId id="313" r:id="rId25"/>
    <p:sldId id="279" r:id="rId26"/>
    <p:sldId id="280" r:id="rId27"/>
    <p:sldId id="281" r:id="rId28"/>
    <p:sldId id="314" r:id="rId29"/>
    <p:sldId id="283" r:id="rId30"/>
    <p:sldId id="315" r:id="rId31"/>
    <p:sldId id="285" r:id="rId32"/>
    <p:sldId id="316" r:id="rId33"/>
    <p:sldId id="287" r:id="rId34"/>
    <p:sldId id="317" r:id="rId35"/>
    <p:sldId id="289" r:id="rId36"/>
    <p:sldId id="318" r:id="rId37"/>
    <p:sldId id="290" r:id="rId38"/>
    <p:sldId id="321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5" r:id="rId49"/>
    <p:sldId id="303" r:id="rId50"/>
    <p:sldId id="30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1" autoAdjust="0"/>
    <p:restoredTop sz="94660"/>
  </p:normalViewPr>
  <p:slideViewPr>
    <p:cSldViewPr>
      <p:cViewPr varScale="1">
        <p:scale>
          <a:sx n="102" d="100"/>
          <a:sy n="102" d="100"/>
        </p:scale>
        <p:origin x="22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1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17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441592-E977-26D9-41BA-4243E5720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2ABE4-6000-E8C5-1F07-E1860D47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technology is used to track, in real time, balloons carrying amateur radio transmitters?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B7247-F971-63BF-7C79-68E61504CD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FT8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Bandwidth compressed LORAN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APRS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 PACTOR III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E2D04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4012474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1821-17CC-4696-ACA8-ED24ED159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characteristic of the JT65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BB4A9-7119-4A99-9045-EB906B6A8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Uses only a 65 Hz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Decodes signals with a very low signal-to-noise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Symbol rate is 65 baud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Permits fast-scan TV transmissions over narrow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E2D05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63335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A092335-8E54-FF68-72D8-48EE9EFB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29602-8990-344E-F78C-1CEEEEB98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characteristic of the JT65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3A590-EC35-B8A5-6A40-114DBC23A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Uses only a 65 Hz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Decodes signals with a very low signal-to-noise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Symbol rate is 65 baud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Permits fast-scan TV transmissions over narrow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E2D05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251304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9D262-B270-4654-8886-B5D5D4C6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method for establishing EME contacts?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5CB05-1AF5-44F8-BFE6-60BFE4E0E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Time synchronous transmissions alternately from each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Storing and forwarding digital messages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Judging optimum transmission times by monitoring beacons reflected from the moon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 speed CW identification to avoid fading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E2D06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2933305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5EDAF-67A9-471D-9971-8A96300A2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method for establishing EME contacts?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CE498-F2D4-4F47-B433-9C6C62DB8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Time synchronous transmissions alternately from each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Storing and forwarding digital messages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Judging optimum transmission times by monitoring beacons reflected from the moon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 speed CW identification to avoid fading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E2D06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1515329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642B5-B82B-4C6F-83D6-B9C329083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digital protocol is used by APRS?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25BB9-FFA8-42A8-980F-AF45117A8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PACTOR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802.11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AX.25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E2D07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3929746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B8E73-BEED-4260-B5AD-46B455B4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digital protocol is used by APRS?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91C5A-BE5F-4E96-8B60-2B82F2C4E3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PACTOR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802.11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AX.25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E2D07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821696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375D3-DDCC-4D84-A09B-BF8E300B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packet frame is used to transmit APRS beacon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51F505-99BC-413E-8F06-D0F5092D4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Unnumbered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Disconnect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Acknowledgement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Connect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E2D08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4115092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16679-6B9A-4BDC-BF2F-976002B07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packet frame is used to transmit APRS beacon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001F0-1CF3-4D59-8BEB-465EB2D35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Unnumbered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Disconnect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Acknowledgement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Connect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E2D08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1244869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06EA-9DA6-46C5-9B0D-A96E3F02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modulation is used for JT65 contacts?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B2052-6775-4AC4-9C68-F3627AB9F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Multitone AFSK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QAM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E2D09 ECLM Page (8 - 13)</a:t>
            </a:r>
          </a:p>
        </p:txBody>
      </p:sp>
    </p:spTree>
    <p:extLst>
      <p:ext uri="{BB962C8B-B14F-4D97-AF65-F5344CB8AC3E}">
        <p14:creationId xmlns:p14="http://schemas.microsoft.com/office/powerpoint/2010/main" val="166906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2AFA6-6F63-4733-8F7B-3C6A75BE4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modulation is used for JT65 contacts?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AD842-05D6-4157-8C94-53ABEA522A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Multitone AFSK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QAM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E2D09 ECLM Page (8 - 13)</a:t>
            </a:r>
          </a:p>
        </p:txBody>
      </p:sp>
    </p:spTree>
    <p:extLst>
      <p:ext uri="{BB962C8B-B14F-4D97-AF65-F5344CB8AC3E}">
        <p14:creationId xmlns:p14="http://schemas.microsoft.com/office/powerpoint/2010/main" val="1493331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9D142-56EC-4500-AD28-CBA41F0AE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packet path WIDE3-1 designate?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F393C-BDB0-4A50-90BB-357D35A1C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Three stations are allowed on frequency, one transmitting at a time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Three subcarriers are permitted, subcarrier one is being used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Three digipeater hops are requested with one remaining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Three internet gateway stations may receive one transmission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E2D10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1375803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07EEDBC-1FB1-CC57-6C1F-754FC1BE6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8B53B-4E34-9EE3-C365-34A607895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packet path WIDE3-1 designate?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201A2-FF00-B71F-F983-C019AD539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Three stations are allowed on frequency, one transmitting at a time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Three subcarriers are permitted, subcarrier one is being used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Three digipeater hops are requested with one remaining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Three internet gateway stations may receive one transmission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E2D10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050820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17DFB-2F84-45A6-A2FB-52931F4E0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APRS stations relay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7AB0A-C0CF-431F-987C-E6485B4EF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packet ACK/NAK relay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C4FM repeaters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DMR repeaters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packet digipeaters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E2D11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118189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7B19F17-4ECD-7C95-7176-C5D6FAEFF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55761-6C20-D40F-541A-51AE3F5B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APRS stations relay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96F59-4BE3-F6E2-FCB3-53A39C60F6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packet ACK/NAK relay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C4FM repeaters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DMR repeaters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packet digipeaters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E2D11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2093904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6FDBE-4A44-4233-BFCB-2890B4E6E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modulation is common for data emissions below 30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37DC1-F936-41C7-B7DA-4F0FA937A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DTMF tones modulating an FM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Pulse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E2E01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3633267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14B60-B137-466C-938E-DE0A06C78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modulation is common for data emissions below 30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12E0B-B835-410D-AF23-B61ADB905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DTMF tones modulating an FM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Pulse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E2E01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3268819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44211-7466-40F8-9ACE-C8C7073B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synchronizes WSJT-X digital mode transmit/receive timing?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47331-CCA3-45D8-AF90-E35EEFB37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Alignment of frequency shifts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Synchronization of computer clocks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Sync-field transmission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Sync-pulse timing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E2E02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1700278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7969866-6F5B-AB5D-7C49-251C95E5C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30813-38C4-5C4A-F6BB-6702CF68B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synchronizes WSJT-X digital mode transmit/receive timing?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D2D73-CEA1-3F4C-DCCD-22C2AD6DD9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Alignment of frequency shifts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Synchronization of computer clocks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Sync-field transmission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Sync-pulse timing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E2E02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4256270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D236-E567-4E7C-83CD-5517D345E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To what does the "4" in FT4 refer?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8B3A0-5568-4569-95AC-0B5C0B3C6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Multiples of 4 bits of user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Four-tone continuous-phase frequency 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Four transmit/receive cycles per minute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E2E03 ECLM Page (8 - 13)</a:t>
            </a:r>
          </a:p>
        </p:txBody>
      </p:sp>
    </p:spTree>
    <p:extLst>
      <p:ext uri="{BB962C8B-B14F-4D97-AF65-F5344CB8AC3E}">
        <p14:creationId xmlns:p14="http://schemas.microsoft.com/office/powerpoint/2010/main" val="136650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85A6A-0A64-4D52-B7C0-8733CE88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modes is  designed for meteor scatter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36375-F113-4EDE-9D19-3D91208339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MSK144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Hellschreiber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E2D01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4030575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32D2631-AB44-53F3-C5BE-1B1A7B2BE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C4739-FD3C-DB1A-31E4-5DFFD8936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To what does the "4" in FT4 refer?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7D409-1B9C-C849-6DEF-E72840671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Multiples of 4 bits of user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Four-tone continuous-phase frequency 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Four transmit/receive cycles per minute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E2E03 ECLM Page (8 - 13)</a:t>
            </a:r>
          </a:p>
        </p:txBody>
      </p:sp>
    </p:spTree>
    <p:extLst>
      <p:ext uri="{BB962C8B-B14F-4D97-AF65-F5344CB8AC3E}">
        <p14:creationId xmlns:p14="http://schemas.microsoft.com/office/powerpoint/2010/main" val="2206979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E30AF-2910-4CB0-9C98-A388209F9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characteristic of the FST4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6A7C2-B830-4849-B9DD-6FBE71A924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Four-tone Gaussian frequency 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Variable transmit/receive periods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Seven different tone spacings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E2E04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2656138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3D0FDA8-DBF7-C970-E2D6-A0740F09D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28EC1-1327-7A1A-DDCC-0DB6C8339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characteristic of the FST4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FD223-F820-F635-6437-8193780743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Four-tone Gaussian frequency 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Variable transmit/receive periods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Seven different tone spacings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E2E04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41787087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9D6F-CEB4-473C-9B4B-B4ECF210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does not support keyboard-to-keyboard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BE11CA-9A4C-4CBC-A9EC-62D4C43FED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PSK31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MFSK16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E2E05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4964328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8D5129D-4580-BEB6-9B4A-2B0813BD5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F0F8C-7664-47F2-BC71-D551E0580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does not support keyboard-to-keyboard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60C50-4C1B-5BA2-AE52-315825FAF1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PSK31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MFSK16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E2E05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960907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2F877-F047-47AA-8211-98A66C69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length of an FT8 transmission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AE179-9AF7-4A12-98A7-A1899FD8D8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varies with the amount of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15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seconds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E2E06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20185334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9261B6B-6D01-33D8-CCB6-B776FF891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0A664-072B-A7E8-362A-07FB999A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length of an FT8 transmission cycle?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A6CB6F-349B-00C3-E0C0-F73A9BDC8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varies with the amount of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15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seconds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E2E06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22196613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227BD-86F3-4E60-9AA9-24547190E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Q65 differ from JT65?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05493-DD2A-4AE8-9C2B-1F8E5F1FEE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Keyboard-to keyboard operation is supported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Quadrature modulation is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Multiple receive cycles are averaged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E2E07</a:t>
            </a:r>
          </a:p>
        </p:txBody>
      </p:sp>
    </p:spTree>
    <p:extLst>
      <p:ext uri="{BB962C8B-B14F-4D97-AF65-F5344CB8AC3E}">
        <p14:creationId xmlns:p14="http://schemas.microsoft.com/office/powerpoint/2010/main" val="27738967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230A966-A109-158C-59E0-DAFB17E1B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1BFF7-54C1-4AD0-D5C0-BA0E15E9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Q65 differ from JT65?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532B8-CC9A-97D6-A72A-30A6D37CD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Keyboard-to keyboard operation is supported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Quadrature modulation is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Multiple receive cycles are averaged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E2E07</a:t>
            </a:r>
          </a:p>
        </p:txBody>
      </p:sp>
    </p:spTree>
    <p:extLst>
      <p:ext uri="{BB962C8B-B14F-4D97-AF65-F5344CB8AC3E}">
        <p14:creationId xmlns:p14="http://schemas.microsoft.com/office/powerpoint/2010/main" val="30981976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151C-669A-4B59-A2A6-5B61FE2D5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digital modes can be used to transfer binary files?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32F8E-D7B3-4788-ACBA-B88BD7A50E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PSK31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E2E08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62575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41AFA-B6EA-43AA-8111-5B8176DE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modes is  designed for meteor scatter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0E2BB-3C53-40EB-AB35-76FC33D68A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MSK144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Hellschreiber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E2D01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17494870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D2792-0E57-47E7-A020-DFA116E8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digital modes can be used to transfer binary files?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136F9-D6E6-4362-8314-FCB497B7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PSK31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E2E08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15963085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AD48C-FE8A-46DA-B036-F93A2D36B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digital modes uses variable-length coding for bandwidth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86CF7-1B66-4CF0-87B3-1771E50371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MT63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PSK31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E2E09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4081067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FF1C-794B-4CA8-A0B2-A08961AA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digital modes uses variable-length coding for bandwidth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B2CAF-C412-4D19-A0A1-6043DBD4D4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MT63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PSK31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E2E09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6455258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ECF4F-0C53-475D-8921-6CA00D6CC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has the narrowest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83BFA-55A5-47A6-9204-289836E8B7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MFSK16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170-Hz shift, 45-baud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PSK31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300-baud packet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E2E10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1203859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7AE4B-347A-4085-99E3-3AAA2C405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has the narrowest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DFB0D-9965-4ABE-9210-9196DBC1F7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MFSK16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170-Hz shift, 45-baud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PSK31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300-baud packet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E2E10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13307103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4041E-B07E-456D-91AC-2A4A7D859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difference between direct FSK and audio FSK?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CB10E-F4E0-4F13-873D-1875136E6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Direct FSK modulates the transmitter VFO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FSK occupies less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Direct FSK can transmit higher baud rates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E2E11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29014943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15B57-5085-42D8-ACCB-167C30B29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difference between direct FSK and audio FSK?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F706D-8D4F-475D-B9A4-2A1A94A768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Direct FSK modulates the transmitter VFO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FSK occupies less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Direct FSK can transmit higher baud rates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E2E11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34388592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9AF9-8BA9-44A3-9729-DE563B4C9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ALE stations establish contact?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0D225-9C0E-48BF-8854-190AA8CDF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ALE constantly scans a list of frequencies, activating the radio when the designated call sign is received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ALE radios monitor an internet site for the frequency they are being paged 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ALE radios send a constant tone code to establish a frequency for future use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ALE radios activate when they hear their signal echoed by back scatter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E2E12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443010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9AF9-8BA9-44A3-9729-DE563B4C9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ALE stations establish contact?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0D225-9C0E-48BF-8854-190AA8CDF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ALE constantly scans a list of frequencies, activating the radio when the designated call sign is received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ALE radios monitor an internet site for the frequency they are being paged 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ALE radios send a constant tone code to establish a frequency for future use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ALE radios activate when they hear their signal echoed by back scatter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E2E12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3645355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6D09-A45A-4569-809A-0EE7470CD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has the highest data throughput under clear communication conditions?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35E88-EBA0-454C-B890-2995DEF031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MFSK16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170 Hz shift, 45 baud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FT8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PACTOR IV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E2E13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83678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7A242-D0E2-4E2F-B71D-4D369E6FB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information replaces signal-to-noise ratio when using the FT8 or FT4 modes in a VHF contest?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6BC56C-5B90-406C-B294-AA2A7619BE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RST report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State abbreviation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Serial number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Grid square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E2D02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27889418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9028F-BD7D-4F2E-90C1-6970663E1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digital modes has the highest data throughput under clear communication conditions?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13842-15AC-4673-B3B5-13A7D58C0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MFSK16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170 Hz shift, 45 baud RTTY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FT8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PACTOR IV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E2E13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111863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6C33E-C3CE-D05A-6363-2EB9CC2E2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FEF34-D2B6-C681-879B-88E8ACF9D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information replaces signal-to-noise ratio when using the FT8 or FT4 modes in a VHF contest?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286B0-1581-7C8B-F81E-9FC3B4F5D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RST report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State abbreviation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Serial number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Grid square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E2D02 ECLM Page (10 - 16)</a:t>
            </a:r>
          </a:p>
        </p:txBody>
      </p:sp>
    </p:spTree>
    <p:extLst>
      <p:ext uri="{BB962C8B-B14F-4D97-AF65-F5344CB8AC3E}">
        <p14:creationId xmlns:p14="http://schemas.microsoft.com/office/powerpoint/2010/main" val="171567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A1CB5-54AE-4F41-8E53-DEC5798B1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modes is designed for EME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B563D-1581-4DEA-BF62-0916D15ABB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MSK144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PACTOR III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Q65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E2D03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3567301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141CD-9D23-40CC-918B-F8984B581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modes is designed for EME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83705-D720-4A46-9CD4-CB6CCB75D6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MSK144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PACTOR III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WSPR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Q65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E2D03 ECLM Page (10 - 17)</a:t>
            </a:r>
          </a:p>
        </p:txBody>
      </p:sp>
    </p:spTree>
    <p:extLst>
      <p:ext uri="{BB962C8B-B14F-4D97-AF65-F5344CB8AC3E}">
        <p14:creationId xmlns:p14="http://schemas.microsoft.com/office/powerpoint/2010/main" val="9124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C2801-FBEC-4F5E-A8C5-E965DC32C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technology is used to track, in real time, balloons carrying amateur radio transmitters?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CEF41-AF64-44E4-B901-263422578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FT8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Bandwidth compressed LORAN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APRS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 PACTOR III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E2D04 ECLM Page (8 - 12)</a:t>
            </a:r>
          </a:p>
        </p:txBody>
      </p:sp>
    </p:spTree>
    <p:extLst>
      <p:ext uri="{BB962C8B-B14F-4D97-AF65-F5344CB8AC3E}">
        <p14:creationId xmlns:p14="http://schemas.microsoft.com/office/powerpoint/2010/main" val="338903794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137</TotalTime>
  <Words>2114</Words>
  <Application>Microsoft Office PowerPoint</Application>
  <PresentationFormat>On-screen Show (4:3)</PresentationFormat>
  <Paragraphs>291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Which of the following digital modes is  designed for meteor scatter communications?</vt:lpstr>
      <vt:lpstr>Which of the following digital modes is  designed for meteor scatter communications?</vt:lpstr>
      <vt:lpstr>What information replaces signal-to-noise ratio when using the FT8 or FT4 modes in a VHF contest?</vt:lpstr>
      <vt:lpstr>What information replaces signal-to-noise ratio when using the FT8 or FT4 modes in a VHF contest?</vt:lpstr>
      <vt:lpstr>Which of the following digital modes is designed for EME communications?</vt:lpstr>
      <vt:lpstr>Which of the following digital modes is designed for EME communications?</vt:lpstr>
      <vt:lpstr>What technology is used to track, in real time, balloons carrying amateur radio transmitters?</vt:lpstr>
      <vt:lpstr>What technology is used to track, in real time, balloons carrying amateur radio transmitters?</vt:lpstr>
      <vt:lpstr>What is the characteristic of the JT65 mode?</vt:lpstr>
      <vt:lpstr>What is the characteristic of the JT65 mode?</vt:lpstr>
      <vt:lpstr>Which of the following is a method for establishing EME contacts?</vt:lpstr>
      <vt:lpstr>Which of the following is a method for establishing EME contacts?</vt:lpstr>
      <vt:lpstr>What digital protocol is used by APRS?</vt:lpstr>
      <vt:lpstr>What digital protocol is used by APRS?</vt:lpstr>
      <vt:lpstr>What type of packet frame is used to transmit APRS beacon data?</vt:lpstr>
      <vt:lpstr>What type of packet frame is used to transmit APRS beacon data?</vt:lpstr>
      <vt:lpstr>What type of modulation is used for JT65 contacts?</vt:lpstr>
      <vt:lpstr>What type of modulation is used for JT65 contacts?</vt:lpstr>
      <vt:lpstr>What does the packet path WIDE3-1 designate?</vt:lpstr>
      <vt:lpstr>What does the packet path WIDE3-1 designate?</vt:lpstr>
      <vt:lpstr>How do APRS stations relay data?</vt:lpstr>
      <vt:lpstr>How do APRS stations relay data?</vt:lpstr>
      <vt:lpstr>Which of the following types of modulation is common for data emissions below 30 MHz?</vt:lpstr>
      <vt:lpstr>Which of the following types of modulation is common for data emissions below 30 MHz?</vt:lpstr>
      <vt:lpstr>Which of the following synchronizes WSJT-X digital mode transmit/receive timing?</vt:lpstr>
      <vt:lpstr>Which of the following synchronizes WSJT-X digital mode transmit/receive timing?</vt:lpstr>
      <vt:lpstr>To what does the "4" in FT4 refer?</vt:lpstr>
      <vt:lpstr>To what does the "4" in FT4 refer?</vt:lpstr>
      <vt:lpstr>Which of the following is characteristic of the FST4 mode?</vt:lpstr>
      <vt:lpstr>Which of the following is characteristic of the FST4 mode?</vt:lpstr>
      <vt:lpstr>Which of these digital modes does not support keyboard-to-keyboard operation?</vt:lpstr>
      <vt:lpstr>Which of these digital modes does not support keyboard-to-keyboard operation?</vt:lpstr>
      <vt:lpstr>What is the length of an FT8 transmission cycle?</vt:lpstr>
      <vt:lpstr>What is the length of an FT8 transmission cycle?</vt:lpstr>
      <vt:lpstr>How does Q65 differ from JT65?</vt:lpstr>
      <vt:lpstr>How does Q65 differ from JT65?</vt:lpstr>
      <vt:lpstr>Which of the following HF digital modes can be used to transfer binary files?</vt:lpstr>
      <vt:lpstr>Which of the following HF digital modes can be used to transfer binary files?</vt:lpstr>
      <vt:lpstr>Which of the following HF digital modes uses variable-length coding for bandwidth efficiency?</vt:lpstr>
      <vt:lpstr>Which of the following HF digital modes uses variable-length coding for bandwidth efficiency?</vt:lpstr>
      <vt:lpstr>Which of these digital modes has the narrowest bandwidth?</vt:lpstr>
      <vt:lpstr>Which of these digital modes has the narrowest bandwidth?</vt:lpstr>
      <vt:lpstr>What is the difference between direct FSK and audio FSK?</vt:lpstr>
      <vt:lpstr>What is the difference between direct FSK and audio FSK?</vt:lpstr>
      <vt:lpstr>How do ALE stations establish contact?</vt:lpstr>
      <vt:lpstr>How do ALE stations establish contact?</vt:lpstr>
      <vt:lpstr>Which of these digital modes has the highest data throughput under clear communication conditions?</vt:lpstr>
      <vt:lpstr>Which of these digital modes has the highest data throughput under clear communication conditions?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12</cp:revision>
  <dcterms:created xsi:type="dcterms:W3CDTF">2014-03-12T18:09:47Z</dcterms:created>
  <dcterms:modified xsi:type="dcterms:W3CDTF">2024-06-18T18:20:53Z</dcterms:modified>
</cp:coreProperties>
</file>